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6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276" r:id="rId13"/>
    <p:sldId id="259" r:id="rId14"/>
    <p:sldId id="292" r:id="rId15"/>
    <p:sldId id="361" r:id="rId16"/>
    <p:sldId id="257" r:id="rId17"/>
    <p:sldId id="362" r:id="rId18"/>
    <p:sldId id="293" r:id="rId19"/>
    <p:sldId id="288" r:id="rId20"/>
    <p:sldId id="289" r:id="rId21"/>
    <p:sldId id="260" r:id="rId22"/>
    <p:sldId id="294" r:id="rId23"/>
    <p:sldId id="290" r:id="rId24"/>
    <p:sldId id="291" r:id="rId25"/>
    <p:sldId id="316" r:id="rId26"/>
    <p:sldId id="359" r:id="rId27"/>
    <p:sldId id="317" r:id="rId28"/>
    <p:sldId id="329" r:id="rId29"/>
    <p:sldId id="318" r:id="rId30"/>
    <p:sldId id="363" r:id="rId31"/>
    <p:sldId id="323" r:id="rId32"/>
    <p:sldId id="324" r:id="rId33"/>
    <p:sldId id="325" r:id="rId34"/>
    <p:sldId id="326" r:id="rId35"/>
    <p:sldId id="328" r:id="rId36"/>
    <p:sldId id="327" r:id="rId37"/>
    <p:sldId id="313" r:id="rId38"/>
    <p:sldId id="279" r:id="rId39"/>
    <p:sldId id="280" r:id="rId40"/>
    <p:sldId id="310" r:id="rId41"/>
    <p:sldId id="281" r:id="rId42"/>
    <p:sldId id="282" r:id="rId43"/>
    <p:sldId id="283" r:id="rId44"/>
    <p:sldId id="284" r:id="rId45"/>
    <p:sldId id="285" r:id="rId46"/>
    <p:sldId id="286" r:id="rId47"/>
    <p:sldId id="314" r:id="rId48"/>
    <p:sldId id="287" r:id="rId49"/>
    <p:sldId id="262" r:id="rId50"/>
    <p:sldId id="266" r:id="rId51"/>
    <p:sldId id="364" r:id="rId52"/>
    <p:sldId id="265" r:id="rId53"/>
    <p:sldId id="365" r:id="rId54"/>
    <p:sldId id="263" r:id="rId55"/>
    <p:sldId id="366" r:id="rId56"/>
    <p:sldId id="264" r:id="rId57"/>
    <p:sldId id="272" r:id="rId58"/>
    <p:sldId id="367" r:id="rId59"/>
    <p:sldId id="368" r:id="rId60"/>
    <p:sldId id="267" r:id="rId61"/>
    <p:sldId id="369" r:id="rId62"/>
    <p:sldId id="261" r:id="rId63"/>
    <p:sldId id="370" r:id="rId64"/>
    <p:sldId id="274" r:id="rId65"/>
    <p:sldId id="269" r:id="rId66"/>
    <p:sldId id="371" r:id="rId67"/>
    <p:sldId id="268" r:id="rId68"/>
    <p:sldId id="372" r:id="rId69"/>
    <p:sldId id="270" r:id="rId70"/>
    <p:sldId id="273" r:id="rId71"/>
    <p:sldId id="271" r:id="rId72"/>
    <p:sldId id="295" r:id="rId73"/>
    <p:sldId id="301" r:id="rId74"/>
    <p:sldId id="302" r:id="rId75"/>
    <p:sldId id="304" r:id="rId76"/>
    <p:sldId id="299" r:id="rId77"/>
    <p:sldId id="305" r:id="rId78"/>
    <p:sldId id="303" r:id="rId79"/>
    <p:sldId id="315" r:id="rId80"/>
    <p:sldId id="306" r:id="rId81"/>
    <p:sldId id="300" r:id="rId82"/>
    <p:sldId id="307" r:id="rId83"/>
    <p:sldId id="308" r:id="rId84"/>
    <p:sldId id="309" r:id="rId85"/>
    <p:sldId id="311" r:id="rId86"/>
    <p:sldId id="373" r:id="rId87"/>
    <p:sldId id="319" r:id="rId88"/>
    <p:sldId id="374" r:id="rId89"/>
    <p:sldId id="320" r:id="rId90"/>
    <p:sldId id="321" r:id="rId91"/>
    <p:sldId id="298" r:id="rId92"/>
    <p:sldId id="339" r:id="rId93"/>
    <p:sldId id="340" r:id="rId94"/>
    <p:sldId id="342" r:id="rId95"/>
    <p:sldId id="343" r:id="rId96"/>
    <p:sldId id="376" r:id="rId97"/>
    <p:sldId id="344" r:id="rId98"/>
    <p:sldId id="375" r:id="rId99"/>
    <p:sldId id="322" r:id="rId100"/>
    <p:sldId id="296" r:id="rId101"/>
    <p:sldId id="377" r:id="rId102"/>
    <p:sldId id="378" r:id="rId103"/>
    <p:sldId id="332" r:id="rId104"/>
    <p:sldId id="379" r:id="rId105"/>
    <p:sldId id="333" r:id="rId106"/>
    <p:sldId id="334" r:id="rId107"/>
    <p:sldId id="335" r:id="rId108"/>
    <p:sldId id="336" r:id="rId109"/>
    <p:sldId id="337" r:id="rId110"/>
    <p:sldId id="338" r:id="rId111"/>
    <p:sldId id="349" r:id="rId112"/>
    <p:sldId id="345" r:id="rId113"/>
    <p:sldId id="346" r:id="rId114"/>
    <p:sldId id="347" r:id="rId115"/>
    <p:sldId id="341" r:id="rId116"/>
    <p:sldId id="348" r:id="rId117"/>
    <p:sldId id="350" r:id="rId118"/>
    <p:sldId id="356" r:id="rId119"/>
    <p:sldId id="357" r:id="rId120"/>
    <p:sldId id="351" r:id="rId121"/>
    <p:sldId id="352" r:id="rId122"/>
    <p:sldId id="353" r:id="rId123"/>
    <p:sldId id="354" r:id="rId124"/>
    <p:sldId id="355" r:id="rId1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1"/>
    <p:restoredTop sz="86353"/>
  </p:normalViewPr>
  <p:slideViewPr>
    <p:cSldViewPr snapToGrid="0" snapToObjects="1">
      <p:cViewPr varScale="1">
        <p:scale>
          <a:sx n="114" d="100"/>
          <a:sy n="114" d="100"/>
        </p:scale>
        <p:origin x="200" y="48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 </a:t>
            </a:r>
            <a:r>
              <a:rPr kumimoji="1" lang="zh-CN" altLang="en-US" dirty="0"/>
              <a:t>元件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Dokcer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3550920" y="204216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cirros-0.3.4-x86_64-disk.img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</a:t>
            </a:r>
            <a:r>
              <a:rPr lang="zh-TW" altLang="en-US" dirty="0"/>
              <a:t>更換參數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r>
              <a:rPr lang="en-US" altLang="zh-TW" dirty="0"/>
              <a:t> AS name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80:80/</a:t>
            </a:r>
            <a:r>
              <a:rPr lang="en-US" altLang="zh-TW" dirty="0" err="1"/>
              <a:t>tcp</a:t>
            </a:r>
            <a:endParaRPr lang="en-US" altLang="zh-TW" dirty="0"/>
          </a:p>
          <a:p>
            <a:r>
              <a:rPr lang="en-US" altLang="zh-TW" dirty="0"/>
              <a:t>LABEL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Key=value</a:t>
            </a:r>
          </a:p>
          <a:p>
            <a:pPr lvl="1"/>
            <a:r>
              <a:rPr lang="en-US" altLang="zh-TW" dirty="0"/>
              <a:t>LABEL &lt;key&gt;=&lt;value&gt; &lt;key&gt;=&lt;value&gt; &lt;key&gt;=&lt;value&gt; ...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/>
              <a:t>LABEL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Key=value</a:t>
            </a:r>
          </a:p>
          <a:p>
            <a:pPr lvl="1"/>
            <a:r>
              <a:rPr lang="en-US" altLang="zh-TW" dirty="0"/>
              <a:t>LABEL &lt;key&gt;=&lt;value&gt; &lt;key&gt;=&lt;value&gt; &lt;key&gt;=&lt;value&gt; ...</a:t>
            </a:r>
          </a:p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執行命令產生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image</a:t>
            </a:r>
          </a:p>
          <a:p>
            <a:pPr lvl="1"/>
            <a:r>
              <a:rPr lang="en-US" altLang="zh-TW" dirty="0"/>
              <a:t>default /bin/</a:t>
            </a:r>
            <a:r>
              <a:rPr lang="en-US" altLang="zh-TW" dirty="0" err="1"/>
              <a:t>sh</a:t>
            </a:r>
            <a:r>
              <a:rPr lang="en-US" altLang="zh-TW" dirty="0"/>
              <a:t> -c</a:t>
            </a:r>
          </a:p>
          <a:p>
            <a:pPr lvl="1"/>
            <a:r>
              <a:rPr lang="en-US" altLang="zh-TW" dirty="0"/>
              <a:t>RUN [“/bin/bash”, “-c” ]</a:t>
            </a:r>
          </a:p>
          <a:p>
            <a:pPr lvl="1"/>
            <a:r>
              <a:rPr lang="en-US" altLang="zh-TW" dirty="0"/>
              <a:t>RUN [“command1”, “command2” …]</a:t>
            </a:r>
          </a:p>
          <a:p>
            <a:pPr lvl="1"/>
            <a:r>
              <a:rPr lang="en-US" altLang="zh-TW" dirty="0"/>
              <a:t>ex: 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0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582" y="1684770"/>
            <a:ext cx="6290397" cy="4591267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/>
              <a:t>Replicate Set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138" y="3051969"/>
            <a:ext cx="5397500" cy="21971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2052638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0080" y="206057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319" y="220662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70906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/k8s/rancher/ubunu16_deploy_rancher.sh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76199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FB3B43-0583-C448-B8F0-9ED4783CB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945" y="2052638"/>
            <a:ext cx="827388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1E42D2-ABA0-0640-98A4-F45EB674B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36" y="2052638"/>
            <a:ext cx="843770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554" y="380558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940" y="1152983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024" y="2052638"/>
            <a:ext cx="32177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9" y="3591281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8" y="2302669"/>
            <a:ext cx="2946400" cy="36957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zh-CN" altLang="en-US" dirty="0"/>
              <a:t>該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38" y="0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25" y="4071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BA18F4-78F0-2F4D-92F2-150A6525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86" y="0"/>
            <a:ext cx="3238500" cy="679450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/>
              <a:t>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/>
              <a:t>vim /</a:t>
            </a:r>
            <a:r>
              <a:rPr lang="en-US" altLang="zh-TW" dirty="0" err="1"/>
              <a:t>etc</a:t>
            </a:r>
            <a:r>
              <a:rPr lang="en-US" altLang="zh-TW" dirty="0"/>
              <a:t>/export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502" y="2052638"/>
            <a:ext cx="3196771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k8s-class2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\</a:t>
            </a:r>
            <a:br>
              <a:rPr lang="en-US" altLang="zh-TW" dirty="0"/>
            </a:br>
            <a:r>
              <a:rPr lang="en-US" altLang="zh-TW" dirty="0"/>
              <a:t> 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2018/9/3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{E2D9F375-A6ED-494F-A914-559579016373}tf10001062</Template>
  <TotalTime>9073</TotalTime>
  <Words>3115</Words>
  <Application>Microsoft Macintosh PowerPoint</Application>
  <PresentationFormat>寬螢幕</PresentationFormat>
  <Paragraphs>755</Paragraphs>
  <Slides>124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124</vt:i4>
      </vt:variant>
    </vt:vector>
  </HeadingPairs>
  <TitlesOfParts>
    <vt:vector size="134" baseType="lpstr">
      <vt:lpstr>微軟正黑體</vt:lpstr>
      <vt:lpstr>新細明體</vt:lpstr>
      <vt:lpstr>方正姚体</vt:lpstr>
      <vt:lpstr>Arial</vt:lpstr>
      <vt:lpstr>Calibri</vt:lpstr>
      <vt:lpstr>Calibri Light</vt:lpstr>
      <vt:lpstr>Trebuchet MS</vt:lpstr>
      <vt:lpstr>Wingdings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 元件</vt:lpstr>
      <vt:lpstr>Install Docker</vt:lpstr>
      <vt:lpstr>自己build: Dockerfile</vt:lpstr>
      <vt:lpstr>Dockerfile Keyword -1</vt:lpstr>
      <vt:lpstr>Dockerfile Keyword -2</vt:lpstr>
      <vt:lpstr>Dockerfile Keyword -3</vt:lpstr>
      <vt:lpstr>Dockerfile Keyword -4</vt:lpstr>
      <vt:lpstr>Dockerfile Keyword -5</vt:lpstr>
      <vt:lpstr>自己build: 產生image</vt:lpstr>
      <vt:lpstr>Docker image -1</vt:lpstr>
      <vt:lpstr>Docker image -2</vt:lpstr>
      <vt:lpstr>Docker image -3</vt:lpstr>
      <vt:lpstr>Docker process -1</vt:lpstr>
      <vt:lpstr>Docker process -2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K8S 顯示資訊</vt:lpstr>
      <vt:lpstr>Kubectl get pods -1</vt:lpstr>
      <vt:lpstr>Kubectl get pods -2</vt:lpstr>
      <vt:lpstr>Kubectl get deployment -1</vt:lpstr>
      <vt:lpstr>Kubectl get deployment -2</vt:lpstr>
      <vt:lpstr>K8s deployment YAML -1</vt:lpstr>
      <vt:lpstr>K8s deployment YAML -2</vt:lpstr>
      <vt:lpstr>K8s pods YAML</vt:lpstr>
      <vt:lpstr>在pod執行操作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-4 </vt:lpstr>
      <vt:lpstr>實作: run nginx deployment upgrade and rollout -5</vt:lpstr>
      <vt:lpstr>K8s node</vt:lpstr>
      <vt:lpstr>K8s service yaml -1</vt:lpstr>
      <vt:lpstr>K8s service yaml -2</vt:lpstr>
      <vt:lpstr>實作2 K8s Service Expose -1 </vt:lpstr>
      <vt:lpstr>實作2 K8s Service Expose -2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</vt:lpstr>
      <vt:lpstr>Install gcloud  -2</vt:lpstr>
      <vt:lpstr>取得GCP Cotainer cluster 操作權限-1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周育緯</dc:creator>
  <cp:lastModifiedBy>周育緯</cp:lastModifiedBy>
  <cp:revision>284</cp:revision>
  <dcterms:created xsi:type="dcterms:W3CDTF">2018-04-16T10:19:19Z</dcterms:created>
  <dcterms:modified xsi:type="dcterms:W3CDTF">2018-09-03T01:39:02Z</dcterms:modified>
</cp:coreProperties>
</file>